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typi Medium"/>
      <p:regular r:id="rId17"/>
    </p:embeddedFont>
    <p:embeddedFont>
      <p:font typeface="Platypi Medium"/>
      <p:regular r:id="rId18"/>
    </p:embeddedFont>
    <p:embeddedFont>
      <p:font typeface="Platypi Medium"/>
      <p:regular r:id="rId19"/>
    </p:embeddedFont>
    <p:embeddedFont>
      <p:font typeface="Platypi Medium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Solar Sun Tracking Systems: Maximizing Energy Efficiency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This presentation explores solar sun tracking systems, delving into the technology, benefits, and future advancements that are revolutionizing solar energy.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Future Advancements in Solar Tracking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future of solar tracking promises advancements in artificial intelligence, robotics, and sensor technologies, leading to even greater efficiency and cost-effectiveness.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60452"/>
            <a:ext cx="79825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Introduction to Solar Energy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1346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Solar energy harnesses the sun's power, converting light into electricity. It's a clean, renewable resource that can help mitigate climate change.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391346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Solar panels, also known as photovoltaic panels, are the core of a solar energy system. These panels contain semiconductor materials that absorb sunlight and generate electrons, resulting in an electric current.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96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Importance of Solar Tracking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972503" y="3027521"/>
            <a:ext cx="15275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42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Increased Efficiency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3292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Solar tracking optimizes the angle of the solar panels to capture the maximum amount of sunlight throughout the day.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4830723" y="3027521"/>
            <a:ext cx="2197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Enhanced Power Output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By maximizing sunlight exposure, solar tracking systems can boost energy production by up to 40% compared to fixed panels.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3" name="Text 10"/>
          <p:cNvSpPr/>
          <p:nvPr/>
        </p:nvSpPr>
        <p:spPr>
          <a:xfrm>
            <a:off x="942737" y="6168747"/>
            <a:ext cx="21228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083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Reduced Costs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5741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Increased energy output translates to lower electricity costs, making solar tracking a cost-effective investment.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381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Types of Solar Tracking Systems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795832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022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Single-Axis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513064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These systems rotate along one axis, typically north-south, to follow the sun's movement across the sky.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795832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4022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Dual-Axis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4513064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Dual-axis systems rotate on two axes, allowing them to track the sun's position more precisely throughout the day.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82393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Single-Axis Tracking Systems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0737" y="3267551"/>
            <a:ext cx="12727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Horizontal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45815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Rotates horizontally along a north-south axis.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2757" y="4469249"/>
            <a:ext cx="18311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Vertical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41538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Rotates vertically along an east-west axis.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5853" y="5832872"/>
            <a:ext cx="1769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Polar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5199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Tracks the sun's path across the sky at a fixed angle.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970" y="804505"/>
            <a:ext cx="7034927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Dual-Axis Tracking Systems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70" y="1749266"/>
            <a:ext cx="510659" cy="5106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4970" y="2464118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Azimuthal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14970" y="2905839"/>
            <a:ext cx="77140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Rotates horizontally to follow the sun's east-west movement.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70" y="3845481"/>
            <a:ext cx="510659" cy="5106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4970" y="4560332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Elevation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14970" y="5002054"/>
            <a:ext cx="77140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Rotates vertically to adjust the angle of the panels based on the sun's altitude.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70" y="5941695"/>
            <a:ext cx="510659" cy="5106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4970" y="6656546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Combined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14970" y="7098268"/>
            <a:ext cx="77140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Combines azimuthal and elevation movements for optimal tracking.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6284238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Hardware Components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45694"/>
            <a:ext cx="30480" cy="5874901"/>
          </a:xfrm>
          <a:prstGeom prst="roundRect">
            <a:avLst>
              <a:gd name="adj" fmla="val 109102"/>
            </a:avLst>
          </a:prstGeom>
          <a:solidFill>
            <a:srgbClr val="D8D4D4"/>
          </a:solidFill>
          <a:ln/>
        </p:spPr>
      </p:sp>
      <p:sp>
        <p:nvSpPr>
          <p:cNvPr id="4" name="Shape 2"/>
          <p:cNvSpPr/>
          <p:nvPr/>
        </p:nvSpPr>
        <p:spPr>
          <a:xfrm>
            <a:off x="6320373" y="2229088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D8D4D4"/>
          </a:solidFill>
          <a:ln/>
        </p:spPr>
      </p:sp>
      <p:sp>
        <p:nvSpPr>
          <p:cNvPr id="5" name="Shape 3"/>
          <p:cNvSpPr/>
          <p:nvPr/>
        </p:nvSpPr>
        <p:spPr>
          <a:xfrm>
            <a:off x="7065824" y="1995011"/>
            <a:ext cx="498753" cy="498753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6" name="Text 4"/>
          <p:cNvSpPr/>
          <p:nvPr/>
        </p:nvSpPr>
        <p:spPr>
          <a:xfrm>
            <a:off x="7240488" y="2078117"/>
            <a:ext cx="149304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775930" y="1967389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Solar panels convert sunlight into electricity.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534096" y="3337560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D8D4D4"/>
          </a:solidFill>
          <a:ln/>
        </p:spPr>
      </p:sp>
      <p:sp>
        <p:nvSpPr>
          <p:cNvPr id="9" name="Shape 7"/>
          <p:cNvSpPr/>
          <p:nvPr/>
        </p:nvSpPr>
        <p:spPr>
          <a:xfrm>
            <a:off x="7065824" y="3103483"/>
            <a:ext cx="498753" cy="498753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0" name="Text 8"/>
          <p:cNvSpPr/>
          <p:nvPr/>
        </p:nvSpPr>
        <p:spPr>
          <a:xfrm>
            <a:off x="7207746" y="3186589"/>
            <a:ext cx="214789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9"/>
          <p:cNvSpPr/>
          <p:nvPr/>
        </p:nvSpPr>
        <p:spPr>
          <a:xfrm>
            <a:off x="8534519" y="3075861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Motors drive the movement of the tracking system.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6320373" y="4335185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D8D4D4"/>
          </a:solidFill>
          <a:ln/>
        </p:spPr>
      </p:sp>
      <p:sp>
        <p:nvSpPr>
          <p:cNvPr id="13" name="Shape 11"/>
          <p:cNvSpPr/>
          <p:nvPr/>
        </p:nvSpPr>
        <p:spPr>
          <a:xfrm>
            <a:off x="7065824" y="4101108"/>
            <a:ext cx="498753" cy="498753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4" name="Text 12"/>
          <p:cNvSpPr/>
          <p:nvPr/>
        </p:nvSpPr>
        <p:spPr>
          <a:xfrm>
            <a:off x="7211437" y="4184213"/>
            <a:ext cx="20752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3"/>
          <p:cNvSpPr/>
          <p:nvPr/>
        </p:nvSpPr>
        <p:spPr>
          <a:xfrm>
            <a:off x="775930" y="4073485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Sensors monitor the sun's position and adjust panel angles.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534096" y="5332809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D8D4D4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824" y="5098733"/>
            <a:ext cx="498753" cy="498753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8" name="Text 16"/>
          <p:cNvSpPr/>
          <p:nvPr/>
        </p:nvSpPr>
        <p:spPr>
          <a:xfrm>
            <a:off x="7204412" y="5181838"/>
            <a:ext cx="22145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2600" dirty="0"/>
          </a:p>
        </p:txBody>
      </p:sp>
      <p:sp>
        <p:nvSpPr>
          <p:cNvPr id="19" name="Text 17"/>
          <p:cNvSpPr/>
          <p:nvPr/>
        </p:nvSpPr>
        <p:spPr>
          <a:xfrm>
            <a:off x="8534519" y="5071110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Control units process sensor data and direct motor actions.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6320373" y="6330434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D8D4D4"/>
          </a:solidFill>
          <a:ln/>
        </p:spPr>
      </p:sp>
      <p:sp>
        <p:nvSpPr>
          <p:cNvPr id="21" name="Shape 19"/>
          <p:cNvSpPr/>
          <p:nvPr/>
        </p:nvSpPr>
        <p:spPr>
          <a:xfrm>
            <a:off x="7065824" y="6096357"/>
            <a:ext cx="498753" cy="498753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22" name="Text 20"/>
          <p:cNvSpPr/>
          <p:nvPr/>
        </p:nvSpPr>
        <p:spPr>
          <a:xfrm>
            <a:off x="7208103" y="6179463"/>
            <a:ext cx="214193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5</a:t>
            </a:r>
            <a:endParaRPr lang="en-US" sz="2600" dirty="0"/>
          </a:p>
        </p:txBody>
      </p:sp>
      <p:sp>
        <p:nvSpPr>
          <p:cNvPr id="23" name="Text 21"/>
          <p:cNvSpPr/>
          <p:nvPr/>
        </p:nvSpPr>
        <p:spPr>
          <a:xfrm>
            <a:off x="775930" y="6068735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Supporting structures hold and stabilize the system.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62742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Software Components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Tracking algorithms analyze sun position data and calculate optimal panel angles.</a:t>
            </a:r>
            <a:endParaRPr lang="en-US" sz="17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754422" y="395882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Control software manages the system's operations, ensuring smooth and accurate tracking.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54422" y="5773341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Data acquisition and analysis modules collect and process system performance data.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3389" y="531971"/>
            <a:ext cx="6176963" cy="604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Benefits of Solar Tracking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63389" y="1523286"/>
            <a:ext cx="7790021" cy="638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40%</a:t>
            </a:r>
            <a:endParaRPr lang="en-US" sz="5000" dirty="0"/>
          </a:p>
        </p:txBody>
      </p:sp>
      <p:sp>
        <p:nvSpPr>
          <p:cNvPr id="5" name="Text 2"/>
          <p:cNvSpPr/>
          <p:nvPr/>
        </p:nvSpPr>
        <p:spPr>
          <a:xfrm>
            <a:off x="8849320" y="2403277"/>
            <a:ext cx="2418040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Energy Boost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163389" y="2821424"/>
            <a:ext cx="779002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Higher energy output translates to significant cost savings.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163389" y="3807976"/>
            <a:ext cx="7790021" cy="638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25%</a:t>
            </a:r>
            <a:endParaRPr lang="en-US" sz="5000" dirty="0"/>
          </a:p>
        </p:txBody>
      </p:sp>
      <p:sp>
        <p:nvSpPr>
          <p:cNvPr id="8" name="Text 5"/>
          <p:cNvSpPr/>
          <p:nvPr/>
        </p:nvSpPr>
        <p:spPr>
          <a:xfrm>
            <a:off x="8849320" y="4687967"/>
            <a:ext cx="2418040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Reduced Costs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163389" y="5106114"/>
            <a:ext cx="779002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Solar tracking optimizes energy production, lowering electricity bills.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163389" y="6092666"/>
            <a:ext cx="7790021" cy="638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15%</a:t>
            </a:r>
            <a:endParaRPr lang="en-US" sz="5000" dirty="0"/>
          </a:p>
        </p:txBody>
      </p:sp>
      <p:sp>
        <p:nvSpPr>
          <p:cNvPr id="11" name="Text 8"/>
          <p:cNvSpPr/>
          <p:nvPr/>
        </p:nvSpPr>
        <p:spPr>
          <a:xfrm>
            <a:off x="8849320" y="6972657"/>
            <a:ext cx="2418040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Lower Emissions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163389" y="7390805"/>
            <a:ext cx="779002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Greater efficiency reduces the need for fossil fuels, promoting sustainability.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2024-12-10T03:20:57Z</dcterms:created>
  <dcterms:modified xsi:type="dcterms:W3CDTF">2024-12-10T03:20:57Z</dcterms:modified>
</cp:coreProperties>
</file>